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72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𝐼_𝑠𝑒𝑔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𝐼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6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2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1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0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9935183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Widescreen</PresentationFormat>
  <Paragraphs>275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32</cp:revision>
  <dcterms:created xsi:type="dcterms:W3CDTF">2022-05-14T09:56:11Z</dcterms:created>
  <dcterms:modified xsi:type="dcterms:W3CDTF">2022-05-17T11:17:53Z</dcterms:modified>
</cp:coreProperties>
</file>